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1" r:id="rId10"/>
    <p:sldId id="264" r:id="rId11"/>
    <p:sldId id="266" r:id="rId12"/>
    <p:sldId id="271" r:id="rId13"/>
    <p:sldId id="272" r:id="rId14"/>
    <p:sldId id="273" r:id="rId15"/>
    <p:sldId id="267" r:id="rId16"/>
    <p:sldId id="268" r:id="rId17"/>
    <p:sldId id="269" r:id="rId18"/>
    <p:sldId id="274" r:id="rId19"/>
    <p:sldId id="270" r:id="rId20"/>
    <p:sldId id="286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70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12/5/14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12/5/14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12/5/14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hley.luna@sjsu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Google Docs:  Share &amp; Access Settings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56949"/>
            <a:ext cx="8001000" cy="3314739"/>
          </a:xfrm>
        </p:spPr>
        <p:txBody>
          <a:bodyPr/>
          <a:lstStyle/>
          <a:p>
            <a:endParaRPr lang="en-US" dirty="0" smtClean="0"/>
          </a:p>
          <a:p>
            <a:r>
              <a:rPr lang="en-US" b="1" i="1" dirty="0" smtClean="0"/>
              <a:t>Google Docs Series</a:t>
            </a:r>
          </a:p>
          <a:p>
            <a:r>
              <a:rPr lang="en-US" dirty="0" smtClean="0"/>
              <a:t>Presenter: Ashley Luna</a:t>
            </a:r>
          </a:p>
          <a:p>
            <a:r>
              <a:rPr lang="en-US" dirty="0" err="1" smtClean="0"/>
              <a:t>Libr</a:t>
            </a:r>
            <a:r>
              <a:rPr lang="en-US" dirty="0" smtClean="0"/>
              <a:t> 257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59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Both!</a:t>
            </a:r>
            <a:endParaRPr lang="en-US" dirty="0"/>
          </a:p>
        </p:txBody>
      </p:sp>
      <p:pic>
        <p:nvPicPr>
          <p:cNvPr id="4" name="Content Placeholder 3" descr="Screen Shot 2014-12-03 at 1.24.39 A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65" r="-26565"/>
          <a:stretch>
            <a:fillRect/>
          </a:stretch>
        </p:blipFill>
        <p:spPr>
          <a:xfrm>
            <a:off x="379996" y="2554843"/>
            <a:ext cx="8353439" cy="4029121"/>
          </a:xfrm>
        </p:spPr>
      </p:pic>
    </p:spTree>
    <p:extLst>
      <p:ext uri="{BB962C8B-B14F-4D97-AF65-F5344CB8AC3E}">
        <p14:creationId xmlns:p14="http://schemas.microsoft.com/office/powerpoint/2010/main" val="257435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/ Link Sharing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97126"/>
            <a:ext cx="8343900" cy="3869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setting that allows the owner to set/change the visibility of documents.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 descr="Screen Shot 2014-12-03 at 2.04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79" y="3260726"/>
            <a:ext cx="443007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26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Sharing </a:t>
            </a:r>
            <a:endParaRPr lang="en-US" dirty="0"/>
          </a:p>
        </p:txBody>
      </p:sp>
      <p:pic>
        <p:nvPicPr>
          <p:cNvPr id="4" name="Content Placeholder 3" descr="Screen Shot 2014-12-03 at 8.52.11 P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74" r="-26574"/>
          <a:stretch>
            <a:fillRect/>
          </a:stretch>
        </p:blipFill>
        <p:spPr>
          <a:xfrm>
            <a:off x="349249" y="2226495"/>
            <a:ext cx="9602342" cy="4631505"/>
          </a:xfrm>
        </p:spPr>
      </p:pic>
    </p:spTree>
    <p:extLst>
      <p:ext uri="{BB962C8B-B14F-4D97-AF65-F5344CB8AC3E}">
        <p14:creationId xmlns:p14="http://schemas.microsoft.com/office/powerpoint/2010/main" val="3672981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</a:t>
            </a:r>
            <a:endParaRPr lang="en-US" dirty="0"/>
          </a:p>
        </p:txBody>
      </p:sp>
      <p:pic>
        <p:nvPicPr>
          <p:cNvPr id="4" name="Content Placeholder 3" descr="Screen Shot 2014-12-03 at 8.53.00 P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71" r="-21571"/>
          <a:stretch>
            <a:fillRect/>
          </a:stretch>
        </p:blipFill>
        <p:spPr>
          <a:xfrm>
            <a:off x="587375" y="2174876"/>
            <a:ext cx="7067227" cy="3619500"/>
          </a:xfrm>
        </p:spPr>
      </p:pic>
    </p:spTree>
    <p:extLst>
      <p:ext uri="{BB962C8B-B14F-4D97-AF65-F5344CB8AC3E}">
        <p14:creationId xmlns:p14="http://schemas.microsoft.com/office/powerpoint/2010/main" val="1072585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Advance…..</a:t>
            </a:r>
            <a:endParaRPr lang="en-US" dirty="0"/>
          </a:p>
        </p:txBody>
      </p:sp>
      <p:pic>
        <p:nvPicPr>
          <p:cNvPr id="4" name="Content Placeholder 3" descr="Screen Shot 2014-12-03 at 8.53.10 P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778" r="-56778"/>
          <a:stretch>
            <a:fillRect/>
          </a:stretch>
        </p:blipFill>
        <p:spPr>
          <a:xfrm>
            <a:off x="2" y="2038256"/>
            <a:ext cx="9880342" cy="4765593"/>
          </a:xfrm>
        </p:spPr>
      </p:pic>
    </p:spTree>
    <p:extLst>
      <p:ext uri="{BB962C8B-B14F-4D97-AF65-F5344CB8AC3E}">
        <p14:creationId xmlns:p14="http://schemas.microsoft.com/office/powerpoint/2010/main" val="1232014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mode?</a:t>
            </a:r>
            <a:endParaRPr lang="en-US" dirty="0"/>
          </a:p>
        </p:txBody>
      </p:sp>
      <p:pic>
        <p:nvPicPr>
          <p:cNvPr id="4" name="Content Placeholder 3" descr="Screen Shot 2014-12-03 at 2.04.0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2" b="16622"/>
          <a:stretch>
            <a:fillRect/>
          </a:stretch>
        </p:blipFill>
        <p:spPr>
          <a:xfrm>
            <a:off x="542923" y="2468562"/>
            <a:ext cx="8277645" cy="39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49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Control the way people access your documents</a:t>
            </a:r>
          </a:p>
          <a:p>
            <a:pPr marL="0" indent="0">
              <a:buNone/>
            </a:pPr>
            <a:r>
              <a:rPr lang="en-US" sz="2400" dirty="0" smtClean="0"/>
              <a:t>You can control  who can …..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edit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comment</a:t>
            </a:r>
          </a:p>
          <a:p>
            <a:r>
              <a:rPr lang="en-US" sz="2400" dirty="0" smtClean="0"/>
              <a:t>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6297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settings: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444750"/>
            <a:ext cx="8153400" cy="38215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Control the way everyone accesses your document.</a:t>
            </a:r>
          </a:p>
          <a:p>
            <a:r>
              <a:rPr lang="en-US" dirty="0" smtClean="0"/>
              <a:t>Control through link sharing</a:t>
            </a:r>
          </a:p>
          <a:p>
            <a:r>
              <a:rPr lang="en-US" dirty="0" smtClean="0"/>
              <a:t>Link= same type of access</a:t>
            </a:r>
          </a:p>
          <a:p>
            <a:r>
              <a:rPr lang="en-US" dirty="0" smtClean="0"/>
              <a:t>View, edit and comment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44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</a:t>
            </a:r>
            <a:endParaRPr lang="en-US" dirty="0"/>
          </a:p>
        </p:txBody>
      </p:sp>
      <p:pic>
        <p:nvPicPr>
          <p:cNvPr id="4" name="Content Placeholder 3" descr="Screen Shot 2014-12-03 at 8.52.11 P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74" r="-26574"/>
          <a:stretch>
            <a:fillRect/>
          </a:stretch>
        </p:blipFill>
        <p:spPr>
          <a:xfrm>
            <a:off x="-41021" y="2038256"/>
            <a:ext cx="9992611" cy="4819744"/>
          </a:xfrm>
        </p:spPr>
      </p:pic>
    </p:spTree>
    <p:extLst>
      <p:ext uri="{BB962C8B-B14F-4D97-AF65-F5344CB8AC3E}">
        <p14:creationId xmlns:p14="http://schemas.microsoft.com/office/powerpoint/2010/main" val="5002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settings: Individual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13000"/>
            <a:ext cx="8343900" cy="3853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Control the way single users access your documents.</a:t>
            </a:r>
          </a:p>
          <a:p>
            <a:r>
              <a:rPr lang="en-US" sz="2400" dirty="0" smtClean="0"/>
              <a:t>Control access through their email address</a:t>
            </a:r>
          </a:p>
          <a:p>
            <a:r>
              <a:rPr lang="en-US" sz="2400" dirty="0" smtClean="0"/>
              <a:t>Edit, comment and 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180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732" y="146795"/>
            <a:ext cx="7803288" cy="914400"/>
          </a:xfrm>
        </p:spPr>
        <p:txBody>
          <a:bodyPr/>
          <a:lstStyle/>
          <a:p>
            <a:pPr algn="ctr"/>
            <a:r>
              <a:rPr lang="en-US" dirty="0" smtClean="0"/>
              <a:t>Create, Share &amp; Edit !</a:t>
            </a:r>
            <a:endParaRPr lang="en-US" dirty="0"/>
          </a:p>
        </p:txBody>
      </p:sp>
      <p:pic>
        <p:nvPicPr>
          <p:cNvPr id="4" name="Content Placeholder 3" descr="googledocs-tip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" b="3474"/>
          <a:stretch>
            <a:fillRect/>
          </a:stretch>
        </p:blipFill>
        <p:spPr>
          <a:xfrm>
            <a:off x="581425" y="1455837"/>
            <a:ext cx="7971595" cy="475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79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</a:t>
            </a:r>
            <a:endParaRPr lang="en-US" dirty="0"/>
          </a:p>
        </p:txBody>
      </p:sp>
      <p:pic>
        <p:nvPicPr>
          <p:cNvPr id="4" name="Content Placeholder 3" descr="Screen Shot 2014-12-03 at 1.08.00 A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81" r="-16381"/>
          <a:stretch>
            <a:fillRect/>
          </a:stretch>
        </p:blipFill>
        <p:spPr>
          <a:xfrm>
            <a:off x="479424" y="2595562"/>
            <a:ext cx="7610476" cy="3670767"/>
          </a:xfrm>
        </p:spPr>
      </p:pic>
    </p:spTree>
    <p:extLst>
      <p:ext uri="{BB962C8B-B14F-4D97-AF65-F5344CB8AC3E}">
        <p14:creationId xmlns:p14="http://schemas.microsoft.com/office/powerpoint/2010/main" val="3079902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</a:t>
            </a:r>
            <a:endParaRPr lang="en-US" dirty="0"/>
          </a:p>
        </p:txBody>
      </p:sp>
      <p:pic>
        <p:nvPicPr>
          <p:cNvPr id="4" name="Content Placeholder 3" descr="Screen Shot 2014-12-03 at 9.14.28 P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550" r="-42550"/>
          <a:stretch>
            <a:fillRect/>
          </a:stretch>
        </p:blipFill>
        <p:spPr>
          <a:xfrm>
            <a:off x="-41021" y="2038256"/>
            <a:ext cx="9729307" cy="4692744"/>
          </a:xfrm>
        </p:spPr>
      </p:pic>
    </p:spTree>
    <p:extLst>
      <p:ext uri="{BB962C8B-B14F-4D97-AF65-F5344CB8AC3E}">
        <p14:creationId xmlns:p14="http://schemas.microsoft.com/office/powerpoint/2010/main" val="1806544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2238376"/>
            <a:ext cx="8391525" cy="402795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Access to EVERYONE who can view and edit your document.</a:t>
            </a:r>
          </a:p>
          <a:p>
            <a:r>
              <a:rPr lang="en-US" sz="2400" dirty="0" smtClean="0"/>
              <a:t>Control visibility </a:t>
            </a:r>
          </a:p>
          <a:p>
            <a:r>
              <a:rPr lang="en-US" sz="2400" dirty="0" smtClean="0"/>
              <a:t>Control Global </a:t>
            </a:r>
          </a:p>
          <a:p>
            <a:r>
              <a:rPr lang="en-US" sz="2400" dirty="0" smtClean="0"/>
              <a:t>Control individuals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17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 Menu</a:t>
            </a:r>
            <a:endParaRPr lang="en-US" dirty="0"/>
          </a:p>
        </p:txBody>
      </p:sp>
      <p:pic>
        <p:nvPicPr>
          <p:cNvPr id="4" name="Content Placeholder 3" descr="Screen Shot 2014-12-03 at 8.53.00 P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96" r="-259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1934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 menu</a:t>
            </a:r>
            <a:endParaRPr lang="en-US" dirty="0"/>
          </a:p>
        </p:txBody>
      </p:sp>
      <p:pic>
        <p:nvPicPr>
          <p:cNvPr id="4" name="Content Placeholder 3" descr="Screen Shot 2014-12-03 at 9.37.4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881" r="-58881"/>
          <a:stretch>
            <a:fillRect/>
          </a:stretch>
        </p:blipFill>
        <p:spPr>
          <a:xfrm>
            <a:off x="-568327" y="2038256"/>
            <a:ext cx="9992611" cy="4819744"/>
          </a:xfrm>
        </p:spPr>
      </p:pic>
    </p:spTree>
    <p:extLst>
      <p:ext uri="{BB962C8B-B14F-4D97-AF65-F5344CB8AC3E}">
        <p14:creationId xmlns:p14="http://schemas.microsoft.com/office/powerpoint/2010/main" val="475515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86906"/>
            <a:ext cx="9143999" cy="1150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Edit		Comment		View</a:t>
            </a:r>
          </a:p>
        </p:txBody>
      </p:sp>
    </p:spTree>
    <p:extLst>
      <p:ext uri="{BB962C8B-B14F-4D97-AF65-F5344CB8AC3E}">
        <p14:creationId xmlns:p14="http://schemas.microsoft.com/office/powerpoint/2010/main" val="3136796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2301876"/>
            <a:ext cx="8375650" cy="396445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To share </a:t>
            </a:r>
            <a:r>
              <a:rPr lang="en-US" sz="2400" dirty="0"/>
              <a:t>d</a:t>
            </a:r>
            <a:r>
              <a:rPr lang="en-US" sz="2400" dirty="0" smtClean="0"/>
              <a:t>ocuments you can:</a:t>
            </a:r>
          </a:p>
          <a:p>
            <a:r>
              <a:rPr lang="en-US" sz="2400" dirty="0" smtClean="0"/>
              <a:t>Email invitations </a:t>
            </a:r>
          </a:p>
          <a:p>
            <a:r>
              <a:rPr lang="en-US" sz="2400" dirty="0" smtClean="0"/>
              <a:t>Share links</a:t>
            </a:r>
          </a:p>
          <a:p>
            <a:r>
              <a:rPr lang="en-US" sz="2400" dirty="0" smtClean="0"/>
              <a:t>Make them public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70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2365376"/>
            <a:ext cx="8296275" cy="3900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There are three </a:t>
            </a:r>
            <a:r>
              <a:rPr lang="en-US" sz="2400" dirty="0"/>
              <a:t>v</a:t>
            </a:r>
            <a:r>
              <a:rPr lang="en-US" sz="2400" dirty="0" smtClean="0"/>
              <a:t>isibility modes</a:t>
            </a:r>
          </a:p>
          <a:p>
            <a:r>
              <a:rPr lang="en-US" sz="2400" dirty="0" smtClean="0"/>
              <a:t>Private (invitation only)</a:t>
            </a:r>
          </a:p>
          <a:p>
            <a:r>
              <a:rPr lang="en-US" sz="2400" dirty="0" smtClean="0"/>
              <a:t>Anyone with link (anyone with link can access)</a:t>
            </a:r>
          </a:p>
          <a:p>
            <a:r>
              <a:rPr lang="en-US" sz="2400" dirty="0" smtClean="0"/>
              <a:t>Public on the web (anyone can search and access your documents on the web)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88513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625" y="2381250"/>
            <a:ext cx="8169275" cy="3885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Each visibility mode comes with Access settings</a:t>
            </a:r>
          </a:p>
          <a:p>
            <a:r>
              <a:rPr lang="en-US" sz="2400" dirty="0" smtClean="0"/>
              <a:t>Edit</a:t>
            </a:r>
          </a:p>
          <a:p>
            <a:r>
              <a:rPr lang="en-US" sz="2400" dirty="0" smtClean="0"/>
              <a:t>Comment only</a:t>
            </a:r>
          </a:p>
          <a:p>
            <a:r>
              <a:rPr lang="en-US" sz="2400" dirty="0" smtClean="0"/>
              <a:t>View only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631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2595562"/>
            <a:ext cx="8407400" cy="3670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Each visibility mode allows you to set global and individual access settings.</a:t>
            </a:r>
          </a:p>
          <a:p>
            <a:r>
              <a:rPr lang="en-US" sz="2400" dirty="0" smtClean="0"/>
              <a:t>Edit</a:t>
            </a:r>
          </a:p>
          <a:p>
            <a:r>
              <a:rPr lang="en-US" sz="2400" dirty="0" smtClean="0"/>
              <a:t>Comment only</a:t>
            </a:r>
          </a:p>
          <a:p>
            <a:r>
              <a:rPr lang="en-US" sz="2400" dirty="0" smtClean="0"/>
              <a:t>View only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142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ivacy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" r="2035" b="-1820"/>
          <a:stretch/>
        </p:blipFill>
        <p:spPr>
          <a:xfrm>
            <a:off x="520219" y="788389"/>
            <a:ext cx="5449392" cy="2790080"/>
          </a:xfrm>
        </p:spPr>
      </p:pic>
      <p:pic>
        <p:nvPicPr>
          <p:cNvPr id="5" name="Picture 4" descr="social-media-privac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48" y="2933105"/>
            <a:ext cx="42418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43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2595562"/>
            <a:ext cx="8582025" cy="3670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5"/>
                </a:solidFill>
              </a:rPr>
              <a:t>In this session  </a:t>
            </a:r>
            <a:r>
              <a:rPr lang="en-US" sz="3200" dirty="0" smtClean="0">
                <a:solidFill>
                  <a:schemeClr val="accent5"/>
                </a:solidFill>
              </a:rPr>
              <a:t>we …</a:t>
            </a:r>
            <a:r>
              <a:rPr lang="en-US" sz="3200" dirty="0">
                <a:solidFill>
                  <a:schemeClr val="accent5"/>
                </a:solidFill>
              </a:rPr>
              <a:t>.</a:t>
            </a:r>
          </a:p>
          <a:p>
            <a:pPr>
              <a:buFont typeface="Wingdings" charset="2"/>
              <a:buChar char="ü"/>
            </a:pPr>
            <a:r>
              <a:rPr lang="en-US" sz="3200" dirty="0" smtClean="0">
                <a:solidFill>
                  <a:srgbClr val="FF0000"/>
                </a:solidFill>
              </a:rPr>
              <a:t>Recognized the steps needed to </a:t>
            </a:r>
            <a:r>
              <a:rPr lang="en-US" sz="3200" dirty="0">
                <a:solidFill>
                  <a:srgbClr val="FF0000"/>
                </a:solidFill>
              </a:rPr>
              <a:t>share documents</a:t>
            </a:r>
          </a:p>
          <a:p>
            <a:pPr>
              <a:buFont typeface="Wingdings" charset="2"/>
              <a:buChar char="ü"/>
            </a:pPr>
            <a:r>
              <a:rPr lang="en-US" sz="3200" dirty="0" smtClean="0">
                <a:solidFill>
                  <a:srgbClr val="FF0000"/>
                </a:solidFill>
              </a:rPr>
              <a:t>Identified </a:t>
            </a:r>
            <a:r>
              <a:rPr lang="en-US" sz="3200" dirty="0">
                <a:solidFill>
                  <a:srgbClr val="FF0000"/>
                </a:solidFill>
              </a:rPr>
              <a:t>Visibility/ Link modes</a:t>
            </a:r>
          </a:p>
          <a:p>
            <a:pPr>
              <a:buFont typeface="Wingdings" charset="2"/>
              <a:buChar char="ü"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Identified appropriate access </a:t>
            </a:r>
            <a:r>
              <a:rPr lang="en-US" sz="3200" dirty="0">
                <a:solidFill>
                  <a:srgbClr val="FF0000"/>
                </a:solidFill>
              </a:rPr>
              <a:t>settings</a:t>
            </a:r>
          </a:p>
          <a:p>
            <a:pPr>
              <a:buFont typeface="Wingdings" charset="2"/>
              <a:buChar char="ü"/>
            </a:pPr>
            <a:endParaRPr lang="en-US" sz="4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33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Questions,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Email me!</a:t>
            </a:r>
          </a:p>
          <a:p>
            <a:pPr marL="0" indent="0">
              <a:buNone/>
            </a:pPr>
            <a:r>
              <a:rPr lang="en-US" sz="3200" b="1" dirty="0" smtClean="0">
                <a:hlinkClick r:id="rId2"/>
              </a:rPr>
              <a:t>ashley.luna@sjsu.edu</a:t>
            </a:r>
            <a:endParaRPr lang="en-US" sz="3200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Please be on the look out for more upcoming sessions with Google Docs!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7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10" y="2279626"/>
            <a:ext cx="8464790" cy="398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In this session you will….</a:t>
            </a:r>
          </a:p>
          <a:p>
            <a:pPr lvl="2"/>
            <a:r>
              <a:rPr lang="en-US" sz="2400" dirty="0" smtClean="0"/>
              <a:t>Recognize the steps needed to share documents </a:t>
            </a:r>
            <a:endParaRPr lang="en-US" sz="2400" dirty="0" smtClean="0"/>
          </a:p>
          <a:p>
            <a:pPr lvl="2"/>
            <a:r>
              <a:rPr lang="en-US" sz="2400" dirty="0" smtClean="0">
                <a:solidFill>
                  <a:schemeClr val="accent5"/>
                </a:solidFill>
              </a:rPr>
              <a:t>Identify</a:t>
            </a:r>
            <a:r>
              <a:rPr lang="en-US" sz="2400" dirty="0" smtClean="0"/>
              <a:t> Visibility/ </a:t>
            </a:r>
            <a:r>
              <a:rPr lang="en-US" sz="2400" dirty="0" smtClean="0"/>
              <a:t>Link Sharing </a:t>
            </a:r>
            <a:r>
              <a:rPr lang="en-US" sz="2400" dirty="0" smtClean="0"/>
              <a:t>modes</a:t>
            </a:r>
          </a:p>
          <a:p>
            <a:pPr lvl="2"/>
            <a:r>
              <a:rPr lang="en-US" sz="2400" dirty="0" smtClean="0"/>
              <a:t> </a:t>
            </a:r>
            <a:r>
              <a:rPr lang="en-US" sz="2400" dirty="0" smtClean="0"/>
              <a:t>Identify</a:t>
            </a:r>
            <a:r>
              <a:rPr lang="en-US" sz="2400" dirty="0" smtClean="0"/>
              <a:t> appropriate</a:t>
            </a:r>
            <a:r>
              <a:rPr lang="en-US" sz="2400" dirty="0" smtClean="0"/>
              <a:t> access settings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5326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2333626"/>
            <a:ext cx="8391525" cy="39327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400" dirty="0" smtClean="0"/>
              <a:t>Three ways to share </a:t>
            </a:r>
            <a:r>
              <a:rPr lang="en-US" sz="2400" dirty="0"/>
              <a:t>G</a:t>
            </a:r>
            <a:r>
              <a:rPr lang="en-US" sz="2400" dirty="0" smtClean="0"/>
              <a:t>oogle docs</a:t>
            </a:r>
          </a:p>
          <a:p>
            <a:r>
              <a:rPr lang="en-US" sz="2400" dirty="0" smtClean="0"/>
              <a:t>Email</a:t>
            </a:r>
          </a:p>
          <a:p>
            <a:r>
              <a:rPr lang="en-US" sz="2400" dirty="0" smtClean="0"/>
              <a:t>Link access</a:t>
            </a:r>
          </a:p>
          <a:p>
            <a:r>
              <a:rPr lang="en-US" sz="2400" dirty="0" smtClean="0"/>
              <a:t>Combination of Both! </a:t>
            </a:r>
          </a:p>
        </p:txBody>
      </p:sp>
    </p:spTree>
    <p:extLst>
      <p:ext uri="{BB962C8B-B14F-4D97-AF65-F5344CB8AC3E}">
        <p14:creationId xmlns:p14="http://schemas.microsoft.com/office/powerpoint/2010/main" val="419909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start?</a:t>
            </a:r>
            <a:endParaRPr lang="en-US" dirty="0"/>
          </a:p>
        </p:txBody>
      </p:sp>
      <p:pic>
        <p:nvPicPr>
          <p:cNvPr id="4" name="Content Placeholder 3" descr="Screen Shot 2014-12-03 at 12.29.55 A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26" b="-41426"/>
          <a:stretch>
            <a:fillRect/>
          </a:stretch>
        </p:blipFill>
        <p:spPr>
          <a:xfrm>
            <a:off x="0" y="2397125"/>
            <a:ext cx="9162563" cy="4206875"/>
          </a:xfrm>
        </p:spPr>
      </p:pic>
    </p:spTree>
    <p:extLst>
      <p:ext uri="{BB962C8B-B14F-4D97-AF65-F5344CB8AC3E}">
        <p14:creationId xmlns:p14="http://schemas.microsoft.com/office/powerpoint/2010/main" val="3706085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Access</a:t>
            </a:r>
            <a:endParaRPr lang="en-US" dirty="0"/>
          </a:p>
        </p:txBody>
      </p:sp>
      <p:pic>
        <p:nvPicPr>
          <p:cNvPr id="4" name="Content Placeholder 3" descr="Screen Shot 2014-12-03 at 1.08.00 A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81" r="-16381"/>
          <a:stretch>
            <a:fillRect/>
          </a:stretch>
        </p:blipFill>
        <p:spPr>
          <a:xfrm>
            <a:off x="701308" y="2366069"/>
            <a:ext cx="7610476" cy="3670767"/>
          </a:xfrm>
        </p:spPr>
      </p:pic>
    </p:spTree>
    <p:extLst>
      <p:ext uri="{BB962C8B-B14F-4D97-AF65-F5344CB8AC3E}">
        <p14:creationId xmlns:p14="http://schemas.microsoft.com/office/powerpoint/2010/main" val="344679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Access</a:t>
            </a:r>
            <a:endParaRPr lang="en-US" dirty="0"/>
          </a:p>
        </p:txBody>
      </p:sp>
      <p:pic>
        <p:nvPicPr>
          <p:cNvPr id="4" name="Content Placeholder 3" descr="Screen Shot 2014-12-03 at 1.24.39 A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65" r="-26565"/>
          <a:stretch>
            <a:fillRect/>
          </a:stretch>
        </p:blipFill>
        <p:spPr>
          <a:xfrm>
            <a:off x="425899" y="2381369"/>
            <a:ext cx="8036240" cy="3876126"/>
          </a:xfrm>
        </p:spPr>
      </p:pic>
    </p:spTree>
    <p:extLst>
      <p:ext uri="{BB962C8B-B14F-4D97-AF65-F5344CB8AC3E}">
        <p14:creationId xmlns:p14="http://schemas.microsoft.com/office/powerpoint/2010/main" val="257708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</a:t>
            </a:r>
            <a:endParaRPr lang="en-US" dirty="0"/>
          </a:p>
        </p:txBody>
      </p:sp>
      <p:pic>
        <p:nvPicPr>
          <p:cNvPr id="4" name="Content Placeholder 3" descr="Screen Shot 2014-12-03 at 1.08.00 A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81" r="-16381"/>
          <a:stretch>
            <a:fillRect/>
          </a:stretch>
        </p:blipFill>
        <p:spPr>
          <a:xfrm>
            <a:off x="730251" y="2507658"/>
            <a:ext cx="8413752" cy="4058212"/>
          </a:xfrm>
        </p:spPr>
      </p:pic>
      <p:pic>
        <p:nvPicPr>
          <p:cNvPr id="5" name="Content Placeholder 3" descr="Screen Shot 2014-12-03 at 12.29.55 A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07" b="-767"/>
          <a:stretch/>
        </p:blipFill>
        <p:spPr>
          <a:xfrm>
            <a:off x="222250" y="2936285"/>
            <a:ext cx="1547813" cy="231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1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2393</TotalTime>
  <Words>345</Words>
  <Application>Microsoft Macintosh PowerPoint</Application>
  <PresentationFormat>On-screen Show (4:3)</PresentationFormat>
  <Paragraphs>84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Perception</vt:lpstr>
      <vt:lpstr>Google Docs:  Share &amp; Access Settings</vt:lpstr>
      <vt:lpstr>Create, Share &amp; Edit !</vt:lpstr>
      <vt:lpstr>PowerPoint Presentation</vt:lpstr>
      <vt:lpstr>Objectives</vt:lpstr>
      <vt:lpstr>Sharing</vt:lpstr>
      <vt:lpstr>Where to start?</vt:lpstr>
      <vt:lpstr>Link Access</vt:lpstr>
      <vt:lpstr>Link Access</vt:lpstr>
      <vt:lpstr>Email</vt:lpstr>
      <vt:lpstr>Or Both!</vt:lpstr>
      <vt:lpstr>Visibility / Link Sharing Modes</vt:lpstr>
      <vt:lpstr>Link Sharing </vt:lpstr>
      <vt:lpstr>Advance</vt:lpstr>
      <vt:lpstr>Advance…..</vt:lpstr>
      <vt:lpstr>Which mode?</vt:lpstr>
      <vt:lpstr>Access Settings</vt:lpstr>
      <vt:lpstr>Access settings: Global</vt:lpstr>
      <vt:lpstr>Global </vt:lpstr>
      <vt:lpstr>Access settings: Individual </vt:lpstr>
      <vt:lpstr>Individual</vt:lpstr>
      <vt:lpstr>Individual </vt:lpstr>
      <vt:lpstr>Advance menu</vt:lpstr>
      <vt:lpstr>Advance Menu</vt:lpstr>
      <vt:lpstr>Advance menu</vt:lpstr>
      <vt:lpstr>Access Settings</vt:lpstr>
      <vt:lpstr>Recap!</vt:lpstr>
      <vt:lpstr>Recap…..</vt:lpstr>
      <vt:lpstr>Recap…..</vt:lpstr>
      <vt:lpstr>Recap</vt:lpstr>
      <vt:lpstr>Objectives</vt:lpstr>
      <vt:lpstr>Questions, Comments?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Docs:  Access &amp; Privacy Settings</dc:title>
  <dc:creator>Ashley Luna</dc:creator>
  <cp:lastModifiedBy>Ashley Luna</cp:lastModifiedBy>
  <cp:revision>35</cp:revision>
  <dcterms:created xsi:type="dcterms:W3CDTF">2014-12-03T05:13:43Z</dcterms:created>
  <dcterms:modified xsi:type="dcterms:W3CDTF">2014-12-05T19:41:33Z</dcterms:modified>
</cp:coreProperties>
</file>